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2"/>
  </p:notesMasterIdLst>
  <p:sldIdLst>
    <p:sldId id="258" r:id="rId2"/>
    <p:sldId id="310" r:id="rId3"/>
    <p:sldId id="313" r:id="rId4"/>
    <p:sldId id="320" r:id="rId5"/>
    <p:sldId id="314" r:id="rId6"/>
    <p:sldId id="315" r:id="rId7"/>
    <p:sldId id="316" r:id="rId8"/>
    <p:sldId id="311" r:id="rId9"/>
    <p:sldId id="312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8" autoAdjust="0"/>
  </p:normalViewPr>
  <p:slideViewPr>
    <p:cSldViewPr snapToGrid="0">
      <p:cViewPr varScale="1">
        <p:scale>
          <a:sx n="79" d="100"/>
          <a:sy n="79" d="100"/>
        </p:scale>
        <p:origin x="3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FAF4-E146-4F0A-9E7D-3E372612D624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1999F-1793-4FB9-B22B-96257001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99F-1793-4FB9-B22B-9625700187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3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2C31F9A-45C9-449F-ABAC-30E109ED6B6E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65B982-AD97-4209-B7E0-65C3FD43D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3E74CB-268B-4144-804E-0CC1821DD3F0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61FFA-05C4-4C60-9722-1660D51F9C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8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3E74CB-268B-4144-804E-0CC1821DD3F0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61FFA-05C4-4C60-9722-1660D51F9C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04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3E74CB-268B-4144-804E-0CC1821DD3F0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61FFA-05C4-4C60-9722-1660D51F9C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8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3E74CB-268B-4144-804E-0CC1821DD3F0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61FFA-05C4-4C60-9722-1660D51F9C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57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3E74CB-268B-4144-804E-0CC1821DD3F0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61FFA-05C4-4C60-9722-1660D51F9C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C27A98-E8D1-4966-9489-85361A5B30C0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04E69A-B454-42C8-AC7F-559DAFBD8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8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349F17-3AD0-4F11-9D71-FA38DCAD41BE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EE8BA8-F0F7-4EE6-9419-B8CC40ED7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9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0E0031-EB92-4A51-9346-9A50A28F3C05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97D792-0531-4717-A5B0-9FBFFDCCB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3BB038-A295-4E3E-9D68-618BF6CBC211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D63D72-3751-4FD7-B8BD-00B7D55A9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BF03FF1-4C6E-4237-8B01-51E94B45AB02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C4EF42-C9A0-4035-8897-259A5A19D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5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279598C-6AA1-4DF9-B7ED-6C591146410B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86DA1E-A004-41F7-B34B-10E7CEF4D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B0E26B-A598-4F0E-A91D-EF899D9A44B6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5677D5-9DAE-43E1-94FE-720093F89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6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16A12D-1B59-4059-83D7-75F34DA4BC02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8B35A3-94A1-49E4-BAD1-7195FB6461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065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CB6766-9464-4B97-8AAE-C6150AA7AA42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03D809-E594-4CF1-B2F1-F9F99C38D9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7F9BE78-7A55-46D8-91FD-3DAEBCCD5A99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21B005-7A4A-49BA-9C9A-5FE59450A8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A3E74CB-268B-4144-804E-0CC1821DD3F0}" type="datetime1">
              <a:rPr lang="en-GB" smtClean="0"/>
              <a:pPr lvl="0"/>
              <a:t>16/11/2016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CDA61FFA-05C4-4C60-9722-1660D51F9C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platinumpkggroup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_JKcWxUIDAo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inumpkggroup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" y="4662276"/>
            <a:ext cx="9144000" cy="1671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432995" y="6228710"/>
            <a:ext cx="1783080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dirty="0">
                <a:solidFill>
                  <a:srgbClr val="7F7F7F"/>
                </a:solidFill>
                <a:latin typeface="Calibri"/>
              </a:rPr>
              <a:t>platinumpkggroup</a:t>
            </a:r>
            <a:r>
              <a:rPr lang="en-GB" sz="105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.com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46504" y="1012314"/>
            <a:ext cx="5879592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Plat</a:t>
            </a:r>
            <a:r>
              <a:rPr lang="en-GB" sz="2800" dirty="0">
                <a:solidFill>
                  <a:srgbClr val="FF0000"/>
                </a:solidFill>
                <a:latin typeface="Calibri"/>
              </a:rPr>
              <a:t>Scribe</a:t>
            </a:r>
            <a:r>
              <a:rPr lang="en-GB" sz="5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5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endParaRPr lang="en-GB" sz="5400" b="0" i="0" u="none" strike="noStrike" kern="1200" cap="none" spc="0" baseline="3000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853851" y="1776284"/>
            <a:ext cx="591616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>
                <a:solidFill>
                  <a:srgbClr val="7F7F7F"/>
                </a:solidFill>
                <a:latin typeface="Calibri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>
                <a:solidFill>
                  <a:srgbClr val="7F7F7F"/>
                </a:solidFill>
                <a:latin typeface="Calibri"/>
              </a:rPr>
              <a:t>Laser Scribe Technology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7F7F7F"/>
                </a:solidFill>
                <a:latin typeface="Calibri"/>
              </a:rPr>
              <a:t>For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92D050"/>
                </a:solidFill>
                <a:latin typeface="Calibri"/>
              </a:rPr>
              <a:t>Peel &amp; Share</a:t>
            </a:r>
            <a:endParaRPr lang="en-GB" sz="2400" b="0" i="0" u="none" strike="noStrike" kern="0" cap="none" spc="0" dirty="0">
              <a:solidFill>
                <a:srgbClr val="92D05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baseline="0" dirty="0">
                <a:solidFill>
                  <a:srgbClr val="FFC000"/>
                </a:solidFill>
                <a:latin typeface="Calibri"/>
              </a:rPr>
              <a:t>Portion</a:t>
            </a:r>
            <a:r>
              <a:rPr lang="en-GB" sz="2400" kern="0" dirty="0">
                <a:solidFill>
                  <a:srgbClr val="FFC000"/>
                </a:solidFill>
                <a:latin typeface="Calibri"/>
              </a:rPr>
              <a:t> Control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alibri"/>
              </a:rPr>
              <a:t>Easy Open &amp; Reclose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7030A0"/>
                </a:solidFill>
                <a:latin typeface="Calibri"/>
              </a:rPr>
              <a:t>Snap &amp; Go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 dirty="0">
                <a:solidFill>
                  <a:srgbClr val="7F7F7F"/>
                </a:solidFill>
                <a:uFillTx/>
                <a:latin typeface="Calibri"/>
              </a:rPr>
              <a:t>Food waste reduction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B0F0"/>
                </a:solidFill>
                <a:latin typeface="Calibri"/>
              </a:rPr>
              <a:t>Label replacement</a:t>
            </a:r>
            <a:endParaRPr lang="en-GB" sz="2400" b="0" i="0" u="none" strike="noStrike" kern="0" cap="none" spc="0" baseline="0" dirty="0">
              <a:solidFill>
                <a:srgbClr val="00B0F0"/>
              </a:solidFill>
              <a:uFillTx/>
              <a:latin typeface="Calibri"/>
            </a:endParaRPr>
          </a:p>
        </p:txBody>
      </p:sp>
      <p:pic>
        <p:nvPicPr>
          <p:cNvPr id="7" name="Picture 6" descr="C:\Users\PPG-5\Desktop\PLAT SEAL Vert Rollsto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84" y="5568257"/>
            <a:ext cx="2687359" cy="91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pg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2706" y="289143"/>
            <a:ext cx="607123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LAT SCRIBE Resealable Pk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37" y="1230038"/>
            <a:ext cx="2283647" cy="8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Nick Lowe\AppData\Local\Microsoft\Windows\INetCacheContent.Word\PLAT SEAL Peelable Lidding.jp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" y="5551796"/>
            <a:ext cx="2778788" cy="93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653"/>
            <a:ext cx="9144000" cy="1671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C:\Users\PPG-5\Desktop\PLAT SEAL Vert Rollsto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50" y="3092825"/>
            <a:ext cx="3468323" cy="1045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737658" y="2812774"/>
            <a:ext cx="41203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     7627 Somerset Blvd, Paramount, CA 90723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Phone: 562 630 6700 </a:t>
            </a:r>
            <a:r>
              <a:rPr lang="en-US" sz="1200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hlinkClick r:id="rId4"/>
              </a:rPr>
              <a:t>www.platinumpkggroup.com</a:t>
            </a:r>
            <a:r>
              <a:rPr lang="en-US" sz="1200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                                </a:t>
            </a:r>
            <a:endParaRPr lang="en-US" sz="1200" dirty="0">
              <a:solidFill>
                <a:srgbClr val="17365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82" y="64466"/>
            <a:ext cx="2843436" cy="2898412"/>
          </a:xfrm>
          <a:prstGeom prst="rect">
            <a:avLst/>
          </a:prstGeom>
        </p:spPr>
      </p:pic>
      <p:pic>
        <p:nvPicPr>
          <p:cNvPr id="1026" name="Picture 2" descr="PLAT SCRIBE Resealable Pk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8" y="3049130"/>
            <a:ext cx="2859545" cy="10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Nick Lowe\AppData\Local\Microsoft\Windows\INetCacheContent.Word\PLAT SEAL Peelable Lidding.jp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68" y="4910318"/>
            <a:ext cx="3222625" cy="1227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6795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0738"/>
            <a:ext cx="9144000" cy="1671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411480" y="6217920"/>
            <a:ext cx="1783080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dirty="0">
                <a:solidFill>
                  <a:srgbClr val="7F7F7F"/>
                </a:solidFill>
                <a:latin typeface="Calibri"/>
              </a:rPr>
              <a:t>Platinumpkggoup</a:t>
            </a:r>
            <a:r>
              <a:rPr lang="en-GB" sz="100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.com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737360" y="1810512"/>
            <a:ext cx="591616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00B0F0"/>
                </a:solidFill>
                <a:latin typeface="Calibri"/>
              </a:rPr>
              <a:t>What type of </a:t>
            </a:r>
            <a:r>
              <a:rPr lang="en-GB" sz="2400" kern="0" dirty="0">
                <a:solidFill>
                  <a:srgbClr val="00B0F0"/>
                </a:solidFill>
                <a:latin typeface="Calibri"/>
              </a:rPr>
              <a:t>Packaging is </a:t>
            </a:r>
            <a:r>
              <a:rPr lang="en-GB" sz="240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Plat</a:t>
            </a:r>
            <a:r>
              <a:rPr lang="en-GB" sz="1600" kern="0" dirty="0">
                <a:solidFill>
                  <a:srgbClr val="FF0000"/>
                </a:solidFill>
                <a:latin typeface="Calibri"/>
              </a:rPr>
              <a:t>Scribe</a:t>
            </a:r>
            <a:r>
              <a:rPr lang="en-GB" sz="2400" kern="0" dirty="0">
                <a:solidFill>
                  <a:srgbClr val="00B0F0"/>
                </a:solidFill>
                <a:latin typeface="Calibri"/>
              </a:rPr>
              <a:t> </a:t>
            </a:r>
            <a:r>
              <a:rPr lang="en-GB" sz="2400" kern="0">
                <a:solidFill>
                  <a:srgbClr val="00B0F0"/>
                </a:solidFill>
                <a:latin typeface="Calibri"/>
              </a:rPr>
              <a:t>suitable for?</a:t>
            </a:r>
            <a:endParaRPr lang="en-GB" sz="2400" kern="0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504" y="2723949"/>
            <a:ext cx="5879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Plat</a:t>
            </a:r>
            <a:r>
              <a:rPr lang="en-GB" sz="2000" dirty="0">
                <a:solidFill>
                  <a:srgbClr val="FF0000"/>
                </a:solidFill>
              </a:rPr>
              <a:t>Scribe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 laser technology can be introduced in a large range of packaging products from trays to horizontal and vertical FFS and pouches</a:t>
            </a:r>
          </a:p>
        </p:txBody>
      </p:sp>
      <p:pic>
        <p:nvPicPr>
          <p:cNvPr id="8" name="Picture 7" descr="C:\Users\PPG-5\Desktop\PLAT SEAL Vert Rollsto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78" y="6002768"/>
            <a:ext cx="2322949" cy="78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pg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9826" y="599484"/>
            <a:ext cx="607123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LAT SCRIBE Resealable Pk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6" y="5922209"/>
            <a:ext cx="2174389" cy="82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4021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18" y="4802639"/>
            <a:ext cx="8348446" cy="15256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1746504" y="585216"/>
            <a:ext cx="5879592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3000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816" y="508799"/>
            <a:ext cx="587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solidFill>
                <a:srgbClr val="92D050"/>
              </a:solidFill>
            </a:endParaRPr>
          </a:p>
          <a:p>
            <a:pPr algn="ctr"/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PLAT</a:t>
            </a:r>
            <a:r>
              <a:rPr lang="en-GB" sz="2400" dirty="0">
                <a:solidFill>
                  <a:srgbClr val="FF0000"/>
                </a:solidFill>
              </a:rPr>
              <a:t>Scribe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7822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Multi layer laminate or Mono Layer designed for easy open and Re-Close / Re-sealable Vertical Form Fill and Seal</a:t>
            </a:r>
          </a:p>
        </p:txBody>
      </p:sp>
      <p:pic>
        <p:nvPicPr>
          <p:cNvPr id="12" name="Picture 11" descr="ppg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964" y="42092"/>
            <a:ext cx="607123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2" y="2469752"/>
            <a:ext cx="4071961" cy="2705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73" y="2469752"/>
            <a:ext cx="3053533" cy="2705149"/>
          </a:xfrm>
          <a:prstGeom prst="rect">
            <a:avLst/>
          </a:prstGeom>
        </p:spPr>
      </p:pic>
      <p:pic>
        <p:nvPicPr>
          <p:cNvPr id="10" name="Picture 2" descr="PLAT SCRIBE Resealable Pk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03" y="5664026"/>
            <a:ext cx="2174389" cy="82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PPG-5\Desktop\PLAT SEAL Vert Rollstoc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78" y="5664026"/>
            <a:ext cx="2322949" cy="788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3445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6" y="4992101"/>
            <a:ext cx="9144000" cy="1671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1746504" y="585216"/>
            <a:ext cx="5879592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3000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964" y="561743"/>
            <a:ext cx="587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solidFill>
                <a:srgbClr val="92D050"/>
              </a:solidFill>
            </a:endParaRPr>
          </a:p>
          <a:p>
            <a:pPr algn="ctr"/>
            <a:r>
              <a:rPr lang="en-GB" sz="3600" dirty="0">
                <a:solidFill>
                  <a:srgbClr val="92D050"/>
                </a:solidFill>
              </a:rPr>
              <a:t>Peel &amp; Reseal 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PLAT</a:t>
            </a:r>
            <a:r>
              <a:rPr lang="en-GB" dirty="0">
                <a:solidFill>
                  <a:srgbClr val="FF0000"/>
                </a:solidFill>
              </a:rPr>
              <a:t>Scribe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6061" y="17620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Resealable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Film To All Tray Types</a:t>
            </a:r>
          </a:p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Markets: Produce,  Snacks , Ready Meals</a:t>
            </a:r>
          </a:p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https://www.youtube.com/watch?v=_JKcWxUIDAo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ppg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9964" y="42092"/>
            <a:ext cx="607123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5358" y="2624491"/>
            <a:ext cx="2464839" cy="2073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68" y="2476204"/>
            <a:ext cx="3042821" cy="2459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2" y="2471651"/>
            <a:ext cx="3229031" cy="2421774"/>
          </a:xfrm>
          <a:prstGeom prst="rect">
            <a:avLst/>
          </a:prstGeom>
        </p:spPr>
      </p:pic>
      <p:pic>
        <p:nvPicPr>
          <p:cNvPr id="15" name="Picture 2" descr="PLAT SCRIBE Resealable Pk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66" y="5418843"/>
            <a:ext cx="2450563" cy="9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9670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" y="4793075"/>
            <a:ext cx="9144000" cy="1671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411480" y="6217920"/>
            <a:ext cx="1783080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Platinumpkggroup.com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46504" y="585216"/>
            <a:ext cx="587959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endParaRPr lang="en-GB" sz="3600" b="0" i="0" u="none" strike="noStrike" kern="1200" cap="none" spc="0" baseline="3000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247" y="1044440"/>
            <a:ext cx="587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PLAT</a:t>
            </a:r>
            <a:r>
              <a:rPr lang="en-GB" sz="2800" dirty="0">
                <a:solidFill>
                  <a:srgbClr val="FF0000"/>
                </a:solidFill>
              </a:rPr>
              <a:t>Scribe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78225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Two side lasered packs with a re-closable adhesive designed to remove the need for labels.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Duplex or Triplex Laminates available supplied in standard reels with no need for machine modifications. Suitable for flow wraps and pouches.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Suitable for gas flush high barrier products.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ppg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682" y="132778"/>
            <a:ext cx="607123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PPG-5\Desktop\PLAT SEAL Vert Rollstoc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92" y="5792993"/>
            <a:ext cx="2141698" cy="72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PLAT SCRIBE Resealable Pk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7" y="5748375"/>
            <a:ext cx="2174389" cy="82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7875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0" y="4767578"/>
            <a:ext cx="9006337" cy="16459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411480" y="6217920"/>
            <a:ext cx="1783080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dirty="0">
                <a:solidFill>
                  <a:srgbClr val="7F7F7F"/>
                </a:solidFill>
                <a:latin typeface="Calibri"/>
              </a:rPr>
              <a:t>www.platinumpkggroup</a:t>
            </a:r>
            <a:r>
              <a:rPr lang="en-GB" sz="100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.com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96246" y="581923"/>
            <a:ext cx="587959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Plat</a:t>
            </a:r>
            <a:r>
              <a:rPr lang="en-GB" sz="2400" kern="0" dirty="0">
                <a:solidFill>
                  <a:srgbClr val="FF0000"/>
                </a:solidFill>
                <a:latin typeface="Calibri"/>
              </a:rPr>
              <a:t>Scribe</a:t>
            </a:r>
            <a:r>
              <a:rPr lang="en-GB" sz="3600" kern="0" dirty="0">
                <a:solidFill>
                  <a:srgbClr val="FF0000"/>
                </a:solidFill>
                <a:latin typeface="Calibri"/>
              </a:rPr>
              <a:t> </a:t>
            </a:r>
            <a:endParaRPr lang="en-GB" sz="3600" b="0" i="0" u="none" strike="noStrike" kern="1200" cap="none" spc="0" baseline="3000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851" y="1732482"/>
            <a:ext cx="5879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solidFill>
                <a:srgbClr val="00B0F0"/>
              </a:solidFill>
            </a:endParaRPr>
          </a:p>
          <a:p>
            <a:pPr algn="ctr"/>
            <a:r>
              <a:rPr lang="en-GB" sz="2000" dirty="0" err="1">
                <a:solidFill>
                  <a:srgbClr val="00B0F0"/>
                </a:solidFill>
              </a:rPr>
              <a:t>ReSeal</a:t>
            </a:r>
            <a:r>
              <a:rPr lang="en-GB" sz="2000" dirty="0">
                <a:solidFill>
                  <a:srgbClr val="00B0F0"/>
                </a:solidFill>
              </a:rPr>
              <a:t> for Trays &amp; Containers</a:t>
            </a:r>
          </a:p>
          <a:p>
            <a:pPr algn="ctr"/>
            <a:endParaRPr lang="en-GB" sz="3600" dirty="0">
              <a:solidFill>
                <a:srgbClr val="00B0F0"/>
              </a:solidFill>
            </a:endParaRPr>
          </a:p>
          <a:p>
            <a:pPr algn="ctr"/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17822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ppg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682" y="127927"/>
            <a:ext cx="607123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32" y="2350663"/>
            <a:ext cx="5023336" cy="3767504"/>
          </a:xfrm>
          <a:prstGeom prst="rect">
            <a:avLst/>
          </a:prstGeom>
        </p:spPr>
      </p:pic>
      <p:pic>
        <p:nvPicPr>
          <p:cNvPr id="11" name="Picture 2" descr="PLAT SCRIBE Resealable Pk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05" y="5999318"/>
            <a:ext cx="2174389" cy="82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91364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29" y="5486400"/>
            <a:ext cx="8384770" cy="8854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411480" y="6217920"/>
            <a:ext cx="1783080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dirty="0">
                <a:solidFill>
                  <a:srgbClr val="7F7F7F"/>
                </a:solidFill>
                <a:latin typeface="Calibri"/>
                <a:hlinkClick r:id="rId3"/>
              </a:rPr>
              <a:t>www.platinumpkggroup.com</a:t>
            </a:r>
            <a:r>
              <a:rPr lang="en-GB" sz="1000" dirty="0">
                <a:solidFill>
                  <a:srgbClr val="7F7F7F"/>
                </a:solidFill>
                <a:latin typeface="Calibri"/>
              </a:rPr>
              <a:t> </a:t>
            </a:r>
            <a:endParaRPr lang="en-GB" sz="1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800646" y="598371"/>
            <a:ext cx="587959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PlatScribe</a:t>
            </a:r>
            <a:r>
              <a:rPr lang="en-GB" sz="3600" b="0" i="0" u="none" strike="noStrike" kern="1200" cap="none" spc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en-GB" sz="36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en-GB" sz="3600" b="0" i="0" u="none" strike="noStrike" kern="1200" cap="none" spc="0" baseline="30000" dirty="0">
                <a:solidFill>
                  <a:srgbClr val="FF0000"/>
                </a:solidFill>
                <a:uFillTx/>
                <a:latin typeface="Calibri"/>
              </a:rPr>
              <a:t>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247" y="1069288"/>
            <a:ext cx="5818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solidFill>
                <a:srgbClr val="00B0F0"/>
              </a:solidFill>
            </a:endParaRPr>
          </a:p>
          <a:p>
            <a:pPr algn="ctr"/>
            <a:r>
              <a:rPr lang="en-GB" sz="3600" dirty="0">
                <a:solidFill>
                  <a:srgbClr val="00B0F0"/>
                </a:solidFill>
              </a:rPr>
              <a:t>Reseal for Trays and</a:t>
            </a:r>
          </a:p>
          <a:p>
            <a:pPr algn="ctr"/>
            <a:r>
              <a:rPr lang="en-GB" sz="3600" dirty="0">
                <a:solidFill>
                  <a:srgbClr val="00B0F0"/>
                </a:solidFill>
              </a:rPr>
              <a:t>Pots</a:t>
            </a:r>
          </a:p>
          <a:p>
            <a:pPr algn="ctr"/>
            <a:endParaRPr lang="en-GB" sz="3600" dirty="0">
              <a:solidFill>
                <a:srgbClr val="00B0F0"/>
              </a:solidFill>
            </a:endParaRPr>
          </a:p>
          <a:p>
            <a:pPr algn="ctr"/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17822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385" y="1782088"/>
            <a:ext cx="7849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Duplex or Triplex laminate structures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Can be designed to seal to APET, CPET, RPET, PP and 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High Barrier Laminates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Micro perforation or macro punch holes for Modified Atmosphere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Suitable for a wide range of products such as nuts, berries, prepared fruits, cooked meats and raw meats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Weld seal to the rim reduces leakers but still allows easy open and re-close due to the reverse laser cut and re-close adhesive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Supplied in standard reels and packs down existing equipment without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C:\Users\PPG-5\Desktop\PLAT SEAL Vert Rollstoc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44" y="5803750"/>
            <a:ext cx="1904743" cy="71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ppg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251" y="20962"/>
            <a:ext cx="5610376" cy="7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PLAT SCRIBE Resealable Pk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5" y="5803750"/>
            <a:ext cx="2066757" cy="7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97585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0738"/>
            <a:ext cx="9144000" cy="1671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411480" y="6217920"/>
            <a:ext cx="1783080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www.Platinumpkggroup.com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32204" y="585218"/>
            <a:ext cx="587959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chemeClr val="bg1">
                    <a:lumMod val="50000"/>
                  </a:schemeClr>
                </a:solidFill>
                <a:uFillTx/>
                <a:latin typeface="Calibri"/>
              </a:rPr>
              <a:t>Plat</a:t>
            </a:r>
            <a:r>
              <a:rPr lang="en-GB" sz="2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Scribe</a:t>
            </a:r>
            <a:r>
              <a:rPr lang="en-GB" sz="36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endParaRPr lang="en-GB" sz="3600" b="0" i="0" u="none" strike="noStrike" kern="1200" cap="none" spc="0" baseline="3000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247" y="1005134"/>
            <a:ext cx="587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Snap &amp; Go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7822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Lasered perforated lidding film for portion control trays that allow individual compartments to be snapped off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899084"/>
            <a:ext cx="2837863" cy="1885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62" y="3026592"/>
            <a:ext cx="3423371" cy="2276707"/>
          </a:xfrm>
          <a:prstGeom prst="rect">
            <a:avLst/>
          </a:prstGeom>
        </p:spPr>
      </p:pic>
      <p:pic>
        <p:nvPicPr>
          <p:cNvPr id="12" name="Picture 11" descr="C:\Users\PPG-5\Desktop\PLAT SEAL Vert Rollstoc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39" y="5954576"/>
            <a:ext cx="1651785" cy="57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pg_lo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5720" y="0"/>
            <a:ext cx="5610376" cy="7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PLAT SCRIBE Resealable Pk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0" y="5851269"/>
            <a:ext cx="1924919" cy="7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1874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" y="4706117"/>
            <a:ext cx="9144000" cy="1671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411480" y="6217920"/>
            <a:ext cx="1783080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dirty="0">
                <a:solidFill>
                  <a:srgbClr val="7F7F7F"/>
                </a:solidFill>
                <a:latin typeface="Calibri"/>
              </a:rPr>
              <a:t>www.platinumpkggroup.com</a:t>
            </a:r>
            <a:endParaRPr lang="en-GB" sz="1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247" y="1069288"/>
            <a:ext cx="587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Snap &amp; Go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7822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Produced using mono web PET with a proprietary heat seal layer suitable for peel seals to APET, CPET, RPET and PP trays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80" y="2989568"/>
            <a:ext cx="3734240" cy="2480789"/>
          </a:xfrm>
          <a:prstGeom prst="rect">
            <a:avLst/>
          </a:prstGeom>
        </p:spPr>
      </p:pic>
      <p:pic>
        <p:nvPicPr>
          <p:cNvPr id="10" name="Picture 9" descr="ppg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837" y="195418"/>
            <a:ext cx="5610376" cy="7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PPG-5\Desktop\PLAT SEAL Vert Rollstoc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5614829"/>
            <a:ext cx="220825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PLAT SCRIBE Resealable Pk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3" y="5614829"/>
            <a:ext cx="2391030" cy="9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216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1386</TotalTime>
  <Words>305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Mark</dc:creator>
  <cp:lastModifiedBy>Nick Lowe</cp:lastModifiedBy>
  <cp:revision>89</cp:revision>
  <dcterms:created xsi:type="dcterms:W3CDTF">2016-04-26T11:35:01Z</dcterms:created>
  <dcterms:modified xsi:type="dcterms:W3CDTF">2016-11-17T04:52:21Z</dcterms:modified>
</cp:coreProperties>
</file>